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62" r:id="rId5"/>
    <p:sldId id="258" r:id="rId6"/>
    <p:sldId id="263" r:id="rId7"/>
    <p:sldId id="264" r:id="rId8"/>
    <p:sldId id="265" r:id="rId9"/>
    <p:sldId id="266" r:id="rId10"/>
    <p:sldId id="259" r:id="rId11"/>
    <p:sldId id="267" r:id="rId12"/>
    <p:sldId id="268" r:id="rId13"/>
    <p:sldId id="260" r:id="rId14"/>
    <p:sldId id="269" r:id="rId15"/>
    <p:sldId id="271" r:id="rId16"/>
    <p:sldId id="274" r:id="rId17"/>
    <p:sldId id="272" r:id="rId18"/>
    <p:sldId id="273" r:id="rId19"/>
    <p:sldId id="270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ADA82-E273-41B4-BB0F-4F6AC7F3B43C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2458B-BB71-42FE-A557-C027005FF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46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https://unsplash.com/photos/white-explore-flag-z55CR_d0ayg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13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https://unsplash.com/photos/two-person-inside-gym-exercising-buWcS7G1_28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4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https://unsplash.com/photos/person-wearing-black-analog-watch-IQYR7N67dhM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53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https://unsplash.com/photos/man-in-black-shirt-sitting-beside-woman-in-gray-shirt-cZISY8ai2iA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312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https://unsplash.com/photos/black-iphone-7-FxtIWX8Q0J4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186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https://unsplash.com/photos/photo-of-man-holding-another-mans-hand-G7Qq0lZv4oo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138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https://unsplash.com/photos/basketball-team-standing-on-courtside-O4zhy0zLAQc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275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https://unsplash.com/photos/person-in-gray-pants-and-gray-shoes-sitting-on-concrete-bench-S9C4euiw5y4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840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https://unsplash.com/photos/2-boys-lying-on-the-ground-Z5Lsb65XoCE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655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https://unsplash.com/photos/group-of-people-playing-basketball-BWRyS1-KKrs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488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https://unsplash.com/photos/aerial-view-of-highway-near-trees-UOa7TTCyxME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22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https://unsplash.com/photos/brown-and-black-round-board-DX3_dXuHVl8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859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https://www.stockvault.net/photo/201626/playing-basketball#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3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https://unsplash.com/photos/man-in-blue-jersey-shirt-playing-basketball-EpUEcJKIs6s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839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https://unsplash.com/photos/white-brick-wall-with-black-and-white-graffiti-BjQTmNKlawg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657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https://unsplash.com/photos/basketball-on-basketball-ring-DVpn-Ot0fV4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799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https://unsplash.com/photos/person-holding-gold-trophy-AmhdN68wjPc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95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https://unsplash.com/photos/several-silver-and-gold-trophies-on-wooden-surface-HkN64BISuQA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43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https://unsplash.com/photos/a-man-in-a-robe-walking-down-a-flight-of-stairs-QGOWg4m3C7o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51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https://unsplash.com/photos/some-rocks-and-dirt-on-the-ground-TWEbDK0yJoU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7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https://unsplash.com/photos/people-playing-basketball-inside-court-oXS1f0uZYV4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65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https://unsplash.com/photos/a-man-laying-on-the-ground-in-a-gym-obGBzomHstc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02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https://unsplash.com/photos/man-lying-on-gray-concrete-pavement-RhCQUafv_qk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508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https://unsplash.com/photos/open-book-lot-Oaqk7qqNh_c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45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748BE-3061-48DA-AD2F-801449F25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E9090E-C1D3-48E7-A0EF-920E3AFDF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E48496-1841-47D9-8DC7-252C5FCB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85DFA4-E23A-486C-9300-56F72DD3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E430F1-B6C3-467B-A48B-9BBC05FB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744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30186-B665-47E2-B94D-29966432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04DD4A-2630-4CD1-B927-07176AF23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37023F-DE58-4AE3-A898-79AA0759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592351-666C-4F93-B68A-CBAE6EAD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C2743E-5337-4D10-98DD-16D4C0492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48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734677F-2374-4048-9038-C98F960F5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313C79-43C8-4D5C-96F7-D93E61753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0D344E-C13F-4A0B-960F-51495425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B0FC4B-CDE7-409D-86BD-D258E619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ECE24F-1766-40BC-9345-CF131EE57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43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11E36-4DB4-41E5-B3F6-EE6B696A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B65154-B99D-4F34-8AC8-1E6702C19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5BB6E0-9700-497C-AE68-B23EFE20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7C054C-E3E9-46A6-9EA6-4C17A88F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E70D4E-575A-419B-8298-7EE5B014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7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6E3B6-0DCF-4E6F-86F5-3F9A4D64D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65693C-AD54-4FEC-AE6F-9588D6995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63878C-744F-4130-93D2-B69CF981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749239-5898-4A16-9A22-BD7EC94A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9995B6-67A0-4895-A416-8025C202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4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FFA3F-D7EC-4591-9629-BCDF3EBE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038FD-A4D3-4A0C-9221-496DE331A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684441-C11C-4536-9A45-647F2B0B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841E61-DA55-4B4B-9EBE-E6835F98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F62280-C9A9-4476-93BA-0446253F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07D16A-8E07-493F-A529-0E979415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43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799330-58F7-4F97-9861-EF22EAEE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C113A9-08A2-4294-A460-B20BB93BB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0B535B-D2AD-4275-AE22-2E1D32123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B2BEC6-ECD9-4EE2-825A-C24074B12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1D79366-1F54-48E4-AD92-2973C30A1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56AD907-3FCC-44B5-95A9-22DEC886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83BDF3A-F2E8-4083-93A5-514684AD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F6BC56-D5D8-473E-A053-87ECEDEC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0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A4367-BD60-4290-ACDB-2AFBC077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ABA43F-D335-43C3-AA24-361B05B9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4F7FE2-0846-44A2-90B6-880387FB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0244CC-3B36-408E-9EC0-6F19FF06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12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ED617D-BCF5-4DDA-9724-E714063B6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E583E04-C908-4F2C-AACD-BCF5C0FB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766D9-1BA7-43A7-ACB1-935B9A67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60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5F6C7-BC58-4BB7-B25C-D0D83A79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260CF4-8B51-4CA3-B35B-F0E1D114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697A91-7FF4-4CEA-82F6-B8B8D2D0E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FC1396-DA85-44CD-BD8A-DF5C1DA5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34FB3B-F1F2-4D01-B318-46981BB1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E97199-C93F-4F4F-8073-953AFE4C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38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BF2C2-918C-494E-B56C-1F181C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F685687-06E2-48F6-B9B4-8BF32DD62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590354-32FA-4AEF-B3BC-7572094D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B244C0-07FA-4A0F-9623-B2EB06DF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E8A67E7-BCFB-42C2-85A5-0986BB5D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0A4D37-8EFF-4E05-B0CB-4F76FCBF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04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6EF04F2-F9D1-4648-B02F-EC93E25C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8DC8C5-F63C-4F54-A950-7F6AD83D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6791C3-1A63-47E4-A416-B8EF109EA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0D290A-D3BE-474F-A360-97CA42C54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3C7A65-FEDD-4821-AE3F-1BC9D7481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23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C55C591-F24F-4FD6-A978-EA389CC7E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16" y="709870"/>
            <a:ext cx="7039233" cy="1600157"/>
          </a:xfrm>
        </p:spPr>
        <p:txBody>
          <a:bodyPr>
            <a:normAutofit/>
          </a:bodyPr>
          <a:lstStyle/>
          <a:p>
            <a:pPr algn="l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冒險故事</a:t>
            </a:r>
            <a:endPara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CB48C7-10BD-4314-BDD4-D02A429A1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0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2963ABF-76E8-4989-B113-0E3A998ED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>
          <a:xfrm>
            <a:off x="0" y="0"/>
            <a:ext cx="12191999" cy="6857999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1120462" y="1534663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02499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AFAD1-C338-439E-96F2-B7166F8F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DA6177-8016-471F-9D41-02C5C7385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9" b="2181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7935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6CF72C-178F-461E-9844-29C8F9EBC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r="18252"/>
          <a:stretch/>
        </p:blipFill>
        <p:spPr>
          <a:xfrm>
            <a:off x="1" y="1"/>
            <a:ext cx="6096000" cy="6858000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8858670B-E7EE-4C9F-9549-7090B50E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6095998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89D32A3-3E42-4B32-B0F0-D1E108813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1014445" y="925063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14440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077D5-AA11-4D3A-9350-C05A009E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8C51A3-4617-4062-871C-A2833721C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2" b="501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607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A78A3-9B59-43B4-9C68-4C9D832A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F0C66A-DF16-4CCA-83E8-BD8D91EE4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200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E55DE0-E8DF-4C5E-AEE0-7561C5443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6" b="12936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F993AF-B5D0-45F8-8CF7-9FA53FAF8583}"/>
              </a:ext>
            </a:extLst>
          </p:cNvPr>
          <p:cNvSpPr txBox="1"/>
          <p:nvPr/>
        </p:nvSpPr>
        <p:spPr>
          <a:xfrm>
            <a:off x="1080706" y="898558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95108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4A4B0-5757-4642-944B-ED8B30EA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DC1E4D-1119-4BF2-A669-681F74787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552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7B4BD-3B87-4B19-9BD4-FCB36DCF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44C6AC-9164-4AD6-AF77-ABF14CB49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197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BE8A75-798C-469A-BD53-ECBC32CC2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78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987941" y="1137097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9442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707B07-8550-41B5-9BC2-23E6708A8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" b="7312"/>
          <a:stretch/>
        </p:blipFill>
        <p:spPr>
          <a:xfrm>
            <a:off x="0" y="-36316"/>
            <a:ext cx="12191999" cy="689431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531E3A-9EED-4214-983E-C6C08E17F6C2}"/>
              </a:ext>
            </a:extLst>
          </p:cNvPr>
          <p:cNvSpPr txBox="1"/>
          <p:nvPr/>
        </p:nvSpPr>
        <p:spPr>
          <a:xfrm>
            <a:off x="1129793" y="1535601"/>
            <a:ext cx="3697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085082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A2682-9A9C-4203-A13D-A14DB986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258A1B-FC2D-47DE-AF88-439BE9A3F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3242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725993-C34B-462D-9466-6FD2B230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205EAEC-4D9B-41D3-9012-AB53AB38C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5000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241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2E71706-11FA-45B7-8C41-FFFC36FC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9" b="216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987941" y="1137097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44697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8FE7DD-4D65-44D6-8E0C-C6159377C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0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9A8C83B-3AB9-4D53-99D9-BDB5A8A7F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B36130-631B-4B44-8392-2C522F7C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188D795-E85A-4D18-BCE7-8FFB22EEA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009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752816-98DD-41EE-8393-7E701BB8D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1" r="19020"/>
          <a:stretch/>
        </p:blipFill>
        <p:spPr>
          <a:xfrm>
            <a:off x="5989982" y="0"/>
            <a:ext cx="6202016" cy="6858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31ADCA-78DE-49F5-9AD4-F40735510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0" b="11840"/>
          <a:stretch/>
        </p:blipFill>
        <p:spPr>
          <a:xfrm>
            <a:off x="0" y="0"/>
            <a:ext cx="5989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2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B70791-7D63-4DD1-B4CC-3633F3476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1120462" y="1534663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59734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3136B-0D97-44E5-850D-CACE23AE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C4A973-7D3E-4B3D-8B7B-84BCCEC43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3" b="38497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424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3BBC23-4284-4E74-BBA4-5A511D4D3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2835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443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32A5FF-5C1A-4AA3-AEF1-1091D9C4B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8" b="4830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198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79A7863-753D-4A63-A6BD-310D6193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9" r="21079"/>
          <a:stretch/>
        </p:blipFill>
        <p:spPr>
          <a:xfrm>
            <a:off x="1" y="0"/>
            <a:ext cx="5950226" cy="6970642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E31E2C2D-2A87-4DC7-AF41-100378633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9" b="13229"/>
          <a:stretch/>
        </p:blipFill>
        <p:spPr>
          <a:xfrm>
            <a:off x="5950226" y="-1"/>
            <a:ext cx="6241773" cy="69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280</Words>
  <Application>Microsoft Office PowerPoint</Application>
  <PresentationFormat>寬螢幕</PresentationFormat>
  <Paragraphs>57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 O</dc:creator>
  <cp:lastModifiedBy>C O</cp:lastModifiedBy>
  <cp:revision>16</cp:revision>
  <dcterms:created xsi:type="dcterms:W3CDTF">2024-10-23T13:31:46Z</dcterms:created>
  <dcterms:modified xsi:type="dcterms:W3CDTF">2024-10-23T16:55:37Z</dcterms:modified>
</cp:coreProperties>
</file>